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7" r:id="rId4"/>
    <p:sldId id="256" r:id="rId5"/>
    <p:sldId id="259" r:id="rId6"/>
    <p:sldId id="261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94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58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8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2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60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0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93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4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517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31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7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D55D3-17CB-4113-809A-40872899844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B4922-BBB0-4637-9BA5-D50BFFEA5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5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057400" y="2130425"/>
            <a:ext cx="6400800" cy="1470025"/>
          </a:xfrm>
        </p:spPr>
        <p:txBody>
          <a:bodyPr>
            <a:noAutofit/>
          </a:bodyPr>
          <a:lstStyle/>
          <a:p>
            <a:r>
              <a:rPr lang="en-US" sz="3200" dirty="0" smtClean="0"/>
              <a:t>Natural Resources Internships for Undergraduate and Graduate Students</a:t>
            </a:r>
            <a:endParaRPr lang="en-US" sz="32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8077200" cy="1752600"/>
          </a:xfrm>
        </p:spPr>
        <p:txBody>
          <a:bodyPr/>
          <a:lstStyle/>
          <a:p>
            <a:endParaRPr lang="en-US" sz="2800" dirty="0" smtClean="0">
              <a:solidFill>
                <a:schemeClr val="tx2"/>
              </a:solidFill>
            </a:endParaRPr>
          </a:p>
          <a:p>
            <a:r>
              <a:rPr lang="en-US" sz="2800" dirty="0" smtClean="0">
                <a:solidFill>
                  <a:schemeClr val="tx2"/>
                </a:solidFill>
              </a:rPr>
              <a:t>Tim Watkins, PhD</a:t>
            </a:r>
          </a:p>
          <a:p>
            <a:r>
              <a:rPr lang="en-US" sz="2800" dirty="0" smtClean="0">
                <a:solidFill>
                  <a:schemeClr val="tx2"/>
                </a:solidFill>
              </a:rPr>
              <a:t>Science Access &amp; Engagement Coordinator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7" name="Picture 6" descr="H:\Arrowhead clear background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1204911" cy="15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Geoscientists in the Parks (GIP)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038600" cy="3763963"/>
          </a:xfrm>
        </p:spPr>
        <p:txBody>
          <a:bodyPr>
            <a:normAutofit/>
          </a:bodyPr>
          <a:lstStyle/>
          <a:p>
            <a:r>
              <a:rPr lang="en-US" dirty="0" smtClean="0"/>
              <a:t>Students and grads, age 18-35</a:t>
            </a:r>
          </a:p>
          <a:p>
            <a:r>
              <a:rPr lang="en-US" dirty="0" smtClean="0"/>
              <a:t>3-12 months</a:t>
            </a:r>
          </a:p>
          <a:p>
            <a:r>
              <a:rPr lang="en-US" b="1" dirty="0" smtClean="0"/>
              <a:t>Apply Dec 1 – Jan 31</a:t>
            </a:r>
          </a:p>
          <a:p>
            <a:r>
              <a:rPr lang="en-US" dirty="0" smtClean="0"/>
              <a:t>go.nps.gov/</a:t>
            </a:r>
            <a:r>
              <a:rPr lang="en-US" dirty="0" err="1" smtClean="0"/>
              <a:t>gip</a:t>
            </a:r>
            <a:endParaRPr lang="en-US" dirty="0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86" y="2362200"/>
            <a:ext cx="2268538" cy="219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17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1242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Hydrological monitoring, Mt Rainier</a:t>
            </a:r>
            <a:endParaRPr lang="en-US" dirty="0"/>
          </a:p>
        </p:txBody>
      </p:sp>
      <p:pic>
        <p:nvPicPr>
          <p:cNvPr id="2051" name="Picture 3" descr="C:\Users\tbwatkins\Downloads\30500724594_07c71ef6c6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73088"/>
            <a:ext cx="3870491" cy="258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00601" y="3124200"/>
            <a:ext cx="3870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Archeology and paleontology, Grand Canyon</a:t>
            </a:r>
            <a:endParaRPr lang="en-US" dirty="0"/>
          </a:p>
        </p:txBody>
      </p:sp>
      <p:pic>
        <p:nvPicPr>
          <p:cNvPr id="2052" name="Picture 4" descr="C:\Users\tbwatkins\Downloads\30500730114_4b7f68727b_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97993"/>
            <a:ext cx="4191000" cy="235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tbwatkins\Downloads\30500727734_9300fb946b_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38600"/>
            <a:ext cx="188595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0" y="4038600"/>
            <a:ext cx="261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Invasive plant monitoring, Hot Springs</a:t>
            </a:r>
            <a:endParaRPr lang="en-US" dirty="0"/>
          </a:p>
        </p:txBody>
      </p:sp>
      <p:pic>
        <p:nvPicPr>
          <p:cNvPr id="2057" name="Picture 9" descr="4 interns standing on large quarry wall in park visitor cen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4038600"/>
            <a:ext cx="3403387" cy="255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467356" y="5947477"/>
            <a:ext cx="261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Mapping for virtual quarry, Dinosaur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27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Mosaics in Science (MIS)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Students and grads, age 18-35</a:t>
            </a:r>
          </a:p>
          <a:p>
            <a:r>
              <a:rPr lang="en-US" dirty="0" smtClean="0"/>
              <a:t>Diverse groups under-represented in STEM</a:t>
            </a:r>
          </a:p>
          <a:p>
            <a:r>
              <a:rPr lang="en-US" dirty="0" smtClean="0"/>
              <a:t>11 weeks + career workshop</a:t>
            </a:r>
          </a:p>
          <a:p>
            <a:r>
              <a:rPr lang="en-US" b="1" dirty="0" smtClean="0"/>
              <a:t>Apply Dec 1 – Jan 31</a:t>
            </a:r>
          </a:p>
          <a:p>
            <a:r>
              <a:rPr lang="en-US" dirty="0" smtClean="0"/>
              <a:t>go.nps.gov/mosaics</a:t>
            </a:r>
            <a:endParaRPr lang="en-US" dirty="0"/>
          </a:p>
        </p:txBody>
      </p:sp>
      <p:pic>
        <p:nvPicPr>
          <p:cNvPr id="1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818" y="2514600"/>
            <a:ext cx="2344882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77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oup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921" y="3962399"/>
            <a:ext cx="4023404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2922" y="6275071"/>
            <a:ext cx="402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Career workshop, Washington DC</a:t>
            </a:r>
            <a:endParaRPr lang="en-US" dirty="0"/>
          </a:p>
        </p:txBody>
      </p:sp>
      <p:pic>
        <p:nvPicPr>
          <p:cNvPr id="3075" name="Picture 3" descr="C:\Users\tbwatkins\Downloads\27121871582_81c20950a3_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3835400" cy="256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4801" y="2945924"/>
            <a:ext cx="383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Prairie restoration, San Juan Island</a:t>
            </a:r>
            <a:endParaRPr lang="en-US" dirty="0"/>
          </a:p>
        </p:txBody>
      </p:sp>
      <p:pic>
        <p:nvPicPr>
          <p:cNvPr id="3077" name="Picture 5" descr="C:\Users\tbwatkins\Downloads\25400577170_902b097c1b_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13964"/>
            <a:ext cx="3644900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5656" y="6247639"/>
            <a:ext cx="365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Stream health, Prince William Forest</a:t>
            </a:r>
            <a:endParaRPr lang="en-US" dirty="0"/>
          </a:p>
        </p:txBody>
      </p:sp>
      <p:pic>
        <p:nvPicPr>
          <p:cNvPr id="3078" name="Picture 6" descr="C:\Users\tbwatkins\Downloads\25074715823_b0b0c10d6b_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77319"/>
            <a:ext cx="3810000" cy="299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800600" y="325626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Digital science communication, Denali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2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Future Park Leaders of Emerging Change (FPL)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Enrolled UG/G students and new graduates</a:t>
            </a:r>
          </a:p>
          <a:p>
            <a:r>
              <a:rPr lang="en-US" dirty="0" smtClean="0"/>
              <a:t>12 weeks + career workshop</a:t>
            </a:r>
          </a:p>
          <a:p>
            <a:r>
              <a:rPr lang="en-US" dirty="0" smtClean="0"/>
              <a:t>Impacts of global change</a:t>
            </a:r>
          </a:p>
          <a:p>
            <a:r>
              <a:rPr lang="en-US" dirty="0" smtClean="0"/>
              <a:t>Direct Hire Authority</a:t>
            </a:r>
          </a:p>
          <a:p>
            <a:r>
              <a:rPr lang="en-US" b="1" dirty="0" smtClean="0"/>
              <a:t>Apply Dec 5 – Jan 26</a:t>
            </a:r>
          </a:p>
          <a:p>
            <a:r>
              <a:rPr lang="en-US" dirty="0" smtClean="0"/>
              <a:t>futureparkleaders.org</a:t>
            </a:r>
            <a:endParaRPr lang="en-US" dirty="0"/>
          </a:p>
        </p:txBody>
      </p:sp>
      <p:pic>
        <p:nvPicPr>
          <p:cNvPr id="5122" name="Picture 2" descr="Future Park Leaders of Emerging Chan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8400"/>
            <a:ext cx="285750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8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bwatkins\Downloads\Sophia Chau @ DE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506"/>
            <a:ext cx="228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bwatkins\Downloads\Minh Phan @ FII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60" y="169506"/>
            <a:ext cx="4495800" cy="231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bwatkins\Downloads\2017 Ivan Bermejo SAMO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78927"/>
            <a:ext cx="3429000" cy="228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bwatkins\Downloads\2017 Cohort at ROMO (Optimized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131" y="3124200"/>
            <a:ext cx="4065468" cy="301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93460" y="2626958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Post-Sandy </a:t>
            </a:r>
            <a:r>
              <a:rPr lang="en-US" dirty="0" err="1" smtClean="0"/>
              <a:t>scicomm</a:t>
            </a:r>
            <a:r>
              <a:rPr lang="en-US" dirty="0" smtClean="0"/>
              <a:t>, Fire </a:t>
            </a:r>
            <a:r>
              <a:rPr lang="en-US" dirty="0" smtClean="0"/>
              <a:t>Island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05130" y="6147967"/>
            <a:ext cx="4065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Group </a:t>
            </a:r>
            <a:r>
              <a:rPr lang="en-US" dirty="0" smtClean="0"/>
              <a:t>workshop, Rocky </a:t>
            </a:r>
            <a:r>
              <a:rPr lang="en-US" dirty="0" err="1" smtClean="0"/>
              <a:t>Mtn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32766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Cold air pools, Devil’s </a:t>
            </a:r>
            <a:r>
              <a:rPr lang="en-US" dirty="0" err="1" smtClean="0"/>
              <a:t>Postpile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6137864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Climate change outreach, Santa Monica Mountains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8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170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Natural Resources Internships for Undergraduate and Graduate Students</vt:lpstr>
      <vt:lpstr>Geoscientists in the Parks (GIP)</vt:lpstr>
      <vt:lpstr>PowerPoint Presentation</vt:lpstr>
      <vt:lpstr>Mosaics in Science (MIS)</vt:lpstr>
      <vt:lpstr>PowerPoint Presentation</vt:lpstr>
      <vt:lpstr>Future Park Leaders of Emerging Change (FPL)</vt:lpstr>
      <vt:lpstr>PowerPoint Presentation</vt:lpstr>
    </vt:vector>
  </TitlesOfParts>
  <Company>National Park Service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Watkins, Timothy B.</dc:creator>
  <cp:lastModifiedBy>Watkins, Timothy B.</cp:lastModifiedBy>
  <cp:revision>17</cp:revision>
  <dcterms:created xsi:type="dcterms:W3CDTF">2017-10-20T18:39:46Z</dcterms:created>
  <dcterms:modified xsi:type="dcterms:W3CDTF">2017-10-23T18:54:31Z</dcterms:modified>
</cp:coreProperties>
</file>